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8" r:id="rId2"/>
    <p:sldId id="279" r:id="rId3"/>
    <p:sldId id="280" r:id="rId4"/>
    <p:sldId id="281" r:id="rId5"/>
    <p:sldId id="283" r:id="rId6"/>
    <p:sldId id="282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7" r:id="rId17"/>
    <p:sldId id="293" r:id="rId18"/>
    <p:sldId id="294" r:id="rId19"/>
    <p:sldId id="296" r:id="rId20"/>
    <p:sldId id="29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27DE0-607C-4A38-8A5C-80E1A1DB358D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8DEE6-A2A4-451E-97FE-C6A3E84F76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56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99ECA-A781-483C-ABDD-C3793A8BE90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784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99ECA-A781-483C-ABDD-C3793A8BE90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745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99ECA-A781-483C-ABDD-C3793A8BE90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983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99ECA-A781-483C-ABDD-C3793A8BE90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977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99ECA-A781-483C-ABDD-C3793A8BE90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53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99ECA-A781-483C-ABDD-C3793A8BE90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445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99ECA-A781-483C-ABDD-C3793A8BE90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05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99ECA-A781-483C-ABDD-C3793A8BE90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639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99ECA-A781-483C-ABDD-C3793A8BE90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270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99ECA-A781-483C-ABDD-C3793A8BE90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546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99ECA-A781-483C-ABDD-C3793A8BE90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345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99ECA-A781-483C-ABDD-C3793A8BE90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085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99ECA-A781-483C-ABDD-C3793A8BE90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070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99ECA-A781-483C-ABDD-C3793A8BE90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895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99ECA-A781-483C-ABDD-C3793A8BE90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333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99ECA-A781-483C-ABDD-C3793A8BE90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03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99ECA-A781-483C-ABDD-C3793A8BE90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195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99ECA-A781-483C-ABDD-C3793A8BE90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414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81F9-C95F-47AC-A585-549FB7A9AE2B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9320-81EE-4383-A506-DC3DD6141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157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81F9-C95F-47AC-A585-549FB7A9AE2B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9320-81EE-4383-A506-DC3DD6141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01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81F9-C95F-47AC-A585-549FB7A9AE2B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9320-81EE-4383-A506-DC3DD6141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427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81F9-C95F-47AC-A585-549FB7A9AE2B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9320-81EE-4383-A506-DC3DD6141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589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81F9-C95F-47AC-A585-549FB7A9AE2B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9320-81EE-4383-A506-DC3DD6141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007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81F9-C95F-47AC-A585-549FB7A9AE2B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9320-81EE-4383-A506-DC3DD6141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333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81F9-C95F-47AC-A585-549FB7A9AE2B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9320-81EE-4383-A506-DC3DD6141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2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81F9-C95F-47AC-A585-549FB7A9AE2B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9320-81EE-4383-A506-DC3DD6141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00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81F9-C95F-47AC-A585-549FB7A9AE2B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9320-81EE-4383-A506-DC3DD6141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818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81F9-C95F-47AC-A585-549FB7A9AE2B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9320-81EE-4383-A506-DC3DD6141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648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81F9-C95F-47AC-A585-549FB7A9AE2B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9320-81EE-4383-A506-DC3DD6141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272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C81F9-C95F-47AC-A585-549FB7A9AE2B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79320-81EE-4383-A506-DC3DD6141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806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eyAB/Yolo_mark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ihub.or.kr/aidata/798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ongiKim/AutoCrawler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92480" y="623599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/>
              <a:t>Clothes Trend</a:t>
            </a:r>
            <a:endParaRPr lang="ko-KR" altLang="en-US" sz="31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648855" y="5463495"/>
            <a:ext cx="3070393" cy="592072"/>
          </a:xfrm>
        </p:spPr>
        <p:txBody>
          <a:bodyPr/>
          <a:lstStyle/>
          <a:p>
            <a:r>
              <a:rPr lang="en-US" altLang="ko-KR" dirty="0" smtClean="0"/>
              <a:t>Kang </a:t>
            </a:r>
            <a:r>
              <a:rPr lang="en-US" altLang="ko-KR" dirty="0" err="1" smtClean="0"/>
              <a:t>Hyunwoo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801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306" y="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Feature Extraction</a:t>
            </a:r>
            <a:br>
              <a:rPr lang="en-US" altLang="ko-KR" dirty="0" smtClean="0"/>
            </a:br>
            <a:r>
              <a:rPr lang="en-US" altLang="ko-KR" sz="2400" dirty="0" smtClean="0"/>
              <a:t>Style </a:t>
            </a:r>
            <a:r>
              <a:rPr lang="en-US" altLang="ko-KR" sz="2400" dirty="0" err="1" smtClean="0"/>
              <a:t>EfficientNet</a:t>
            </a:r>
            <a:r>
              <a:rPr lang="en-US" altLang="ko-KR" sz="2400" dirty="0" smtClean="0"/>
              <a:t> Training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81584" y="1441577"/>
            <a:ext cx="5059680" cy="4351338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Optimization</a:t>
            </a:r>
            <a:r>
              <a:rPr lang="ko-KR" altLang="en-US" sz="2000" dirty="0" smtClean="0"/>
              <a:t>은 </a:t>
            </a:r>
            <a:r>
              <a:rPr lang="en-US" altLang="ko-KR" sz="2000" smtClean="0"/>
              <a:t>SGD, Learning </a:t>
            </a:r>
            <a:r>
              <a:rPr lang="en-US" altLang="ko-KR" sz="2000" dirty="0" smtClean="0"/>
              <a:t>Rate</a:t>
            </a:r>
            <a:r>
              <a:rPr lang="ko-KR" altLang="en-US" sz="2000" dirty="0" smtClean="0"/>
              <a:t>는 </a:t>
            </a:r>
            <a:r>
              <a:rPr lang="en-US" altLang="ko-KR" sz="2000" dirty="0" smtClean="0"/>
              <a:t>0.05</a:t>
            </a:r>
            <a:r>
              <a:rPr lang="ko-KR" altLang="en-US" sz="2000" dirty="0" smtClean="0"/>
              <a:t>로 설정하고 </a:t>
            </a:r>
            <a:r>
              <a:rPr lang="en-US" altLang="ko-KR" sz="2000" dirty="0" smtClean="0"/>
              <a:t>Epoch 100</a:t>
            </a:r>
            <a:r>
              <a:rPr lang="ko-KR" altLang="en-US" sz="2000" dirty="0" smtClean="0"/>
              <a:t>을 진행</a:t>
            </a:r>
            <a:endParaRPr lang="en-US" altLang="ko-KR" sz="2000" dirty="0" smtClean="0"/>
          </a:p>
          <a:p>
            <a:r>
              <a:rPr lang="en-US" altLang="ko-KR" sz="2000" dirty="0" smtClean="0"/>
              <a:t>Men Model</a:t>
            </a:r>
            <a:r>
              <a:rPr lang="ko-KR" altLang="en-US" sz="2000" dirty="0" smtClean="0"/>
              <a:t>은 </a:t>
            </a:r>
            <a:r>
              <a:rPr lang="en-US" altLang="ko-KR" sz="2000" dirty="0" smtClean="0"/>
              <a:t>56</a:t>
            </a:r>
            <a:r>
              <a:rPr lang="ko-KR" altLang="en-US" sz="2000" dirty="0" smtClean="0"/>
              <a:t>번째 </a:t>
            </a:r>
            <a:r>
              <a:rPr lang="en-US" altLang="ko-KR" sz="2000" dirty="0" smtClean="0"/>
              <a:t>Epoch</a:t>
            </a:r>
            <a:r>
              <a:rPr lang="ko-KR" altLang="en-US" sz="2000" dirty="0" smtClean="0"/>
              <a:t>에서 </a:t>
            </a:r>
            <a:r>
              <a:rPr lang="en-US" altLang="ko-KR" sz="2000" dirty="0" smtClean="0"/>
              <a:t>Validation Accuracy</a:t>
            </a:r>
            <a:r>
              <a:rPr lang="ko-KR" altLang="en-US" sz="2000" dirty="0" smtClean="0"/>
              <a:t>가 </a:t>
            </a:r>
            <a:r>
              <a:rPr lang="en-US" altLang="ko-KR" sz="2000" dirty="0" smtClean="0"/>
              <a:t>71%</a:t>
            </a:r>
            <a:r>
              <a:rPr lang="ko-KR" altLang="en-US" sz="2000" dirty="0" smtClean="0"/>
              <a:t>인 성능 획득</a:t>
            </a:r>
            <a:endParaRPr lang="en-US" altLang="ko-KR" sz="2000" dirty="0" smtClean="0"/>
          </a:p>
          <a:p>
            <a:r>
              <a:rPr lang="en-US" altLang="ko-KR" sz="2000" dirty="0" smtClean="0"/>
              <a:t>Women Model</a:t>
            </a:r>
            <a:r>
              <a:rPr lang="ko-KR" altLang="en-US" sz="2000" dirty="0" smtClean="0"/>
              <a:t>은 </a:t>
            </a:r>
            <a:r>
              <a:rPr lang="en-US" altLang="ko-KR" sz="2000" dirty="0" smtClean="0"/>
              <a:t>63</a:t>
            </a:r>
            <a:r>
              <a:rPr lang="ko-KR" altLang="en-US" sz="2000" dirty="0" smtClean="0"/>
              <a:t>번째 </a:t>
            </a:r>
            <a:r>
              <a:rPr lang="en-US" altLang="ko-KR" sz="2000" dirty="0" smtClean="0"/>
              <a:t>Epoch</a:t>
            </a:r>
            <a:r>
              <a:rPr lang="ko-KR" altLang="en-US" sz="2000" dirty="0" smtClean="0"/>
              <a:t>에서 </a:t>
            </a:r>
            <a:r>
              <a:rPr lang="en-US" altLang="ko-KR" sz="2000" dirty="0" smtClean="0"/>
              <a:t>Validation Accuracy</a:t>
            </a:r>
            <a:r>
              <a:rPr lang="ko-KR" altLang="en-US" sz="2000" dirty="0" smtClean="0"/>
              <a:t>가 </a:t>
            </a:r>
            <a:r>
              <a:rPr lang="en-US" altLang="ko-KR" sz="2000" dirty="0" smtClean="0"/>
              <a:t>74.6%</a:t>
            </a:r>
            <a:r>
              <a:rPr lang="ko-KR" altLang="en-US" sz="2000" dirty="0" smtClean="0"/>
              <a:t>인 성능 획득</a:t>
            </a:r>
            <a:endParaRPr lang="en-US" altLang="ko-KR" sz="2000" dirty="0" smtClean="0"/>
          </a:p>
          <a:p>
            <a:r>
              <a:rPr lang="en-US" altLang="ko-KR" sz="2000" dirty="0" err="1" smtClean="0"/>
              <a:t>Colab</a:t>
            </a:r>
            <a:r>
              <a:rPr lang="ko-KR" altLang="en-US" sz="2000" dirty="0" smtClean="0"/>
              <a:t>에서 진행 후 모델 </a:t>
            </a:r>
            <a:r>
              <a:rPr lang="en-US" altLang="ko-KR" sz="2000" dirty="0" smtClean="0"/>
              <a:t>weight</a:t>
            </a:r>
            <a:r>
              <a:rPr lang="ko-KR" altLang="en-US" sz="2000" dirty="0" smtClean="0"/>
              <a:t>를 저장해서 </a:t>
            </a:r>
            <a:r>
              <a:rPr lang="ko-KR" altLang="en-US" sz="2000" dirty="0" err="1" smtClean="0"/>
              <a:t>갖고와서</a:t>
            </a:r>
            <a:r>
              <a:rPr lang="ko-KR" altLang="en-US" sz="2000" dirty="0" smtClean="0"/>
              <a:t> 다시 로컬에서 진행 </a:t>
            </a:r>
            <a:endParaRPr lang="en-US" altLang="ko-KR" sz="20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10409"/>
          <a:stretch/>
        </p:blipFill>
        <p:spPr>
          <a:xfrm>
            <a:off x="7789516" y="444818"/>
            <a:ext cx="4152334" cy="241681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r="52484"/>
          <a:stretch/>
        </p:blipFill>
        <p:spPr>
          <a:xfrm>
            <a:off x="5993946" y="304421"/>
            <a:ext cx="1795570" cy="26976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84" y="5107115"/>
            <a:ext cx="4572000" cy="485775"/>
          </a:xfrm>
          <a:prstGeom prst="rect">
            <a:avLst/>
          </a:prstGeom>
        </p:spPr>
      </p:pic>
      <p:sp>
        <p:nvSpPr>
          <p:cNvPr id="14" name="부제목 2"/>
          <p:cNvSpPr txBox="1">
            <a:spLocks/>
          </p:cNvSpPr>
          <p:nvPr/>
        </p:nvSpPr>
        <p:spPr>
          <a:xfrm>
            <a:off x="8401188" y="3123180"/>
            <a:ext cx="2450313" cy="745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dirty="0" smtClean="0"/>
              <a:t>Men Model</a:t>
            </a:r>
            <a:endParaRPr lang="ko-KR" altLang="en-US" sz="1200" dirty="0"/>
          </a:p>
        </p:txBody>
      </p:sp>
      <p:sp>
        <p:nvSpPr>
          <p:cNvPr id="15" name="부제목 2"/>
          <p:cNvSpPr txBox="1">
            <a:spLocks/>
          </p:cNvSpPr>
          <p:nvPr/>
        </p:nvSpPr>
        <p:spPr>
          <a:xfrm>
            <a:off x="8292766" y="6030846"/>
            <a:ext cx="2926922" cy="745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dirty="0" smtClean="0"/>
              <a:t>Women Model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9516" y="3438968"/>
            <a:ext cx="3923948" cy="25225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3945" y="3123179"/>
            <a:ext cx="1919563" cy="271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9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306" y="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Feature Extraction</a:t>
            </a:r>
            <a:br>
              <a:rPr lang="en-US" altLang="ko-KR" dirty="0" smtClean="0"/>
            </a:br>
            <a:r>
              <a:rPr lang="en-US" altLang="ko-KR" sz="2400" dirty="0" smtClean="0"/>
              <a:t>Style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34931" y="1814513"/>
            <a:ext cx="5059680" cy="4351338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저장해둔 모델의 </a:t>
            </a:r>
            <a:r>
              <a:rPr lang="en-US" altLang="ko-KR" sz="2000" dirty="0" smtClean="0"/>
              <a:t>weight</a:t>
            </a:r>
            <a:r>
              <a:rPr lang="ko-KR" altLang="en-US" sz="2000" dirty="0" smtClean="0"/>
              <a:t>를 가져와 다시 </a:t>
            </a:r>
            <a:r>
              <a:rPr lang="en-US" altLang="ko-KR" sz="2000" dirty="0" smtClean="0"/>
              <a:t>Casual, Hip, Office, Sports </a:t>
            </a:r>
            <a:r>
              <a:rPr lang="ko-KR" altLang="en-US" sz="2000" dirty="0" smtClean="0"/>
              <a:t>중 하나의 스타일로 판단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980" y="448177"/>
            <a:ext cx="4255926" cy="27326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294" y="3263935"/>
            <a:ext cx="45243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9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306" y="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Feature Extraction</a:t>
            </a:r>
            <a:br>
              <a:rPr lang="en-US" altLang="ko-KR" dirty="0" smtClean="0"/>
            </a:br>
            <a:r>
              <a:rPr lang="en-US" altLang="ko-KR" sz="2400" dirty="0" smtClean="0"/>
              <a:t>Features to Excel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34931" y="1814513"/>
            <a:ext cx="5059680" cy="4351338"/>
          </a:xfrm>
        </p:spPr>
        <p:txBody>
          <a:bodyPr>
            <a:normAutofit/>
          </a:bodyPr>
          <a:lstStyle/>
          <a:p>
            <a:r>
              <a:rPr lang="en-US" altLang="ko-KR" sz="2000" dirty="0" err="1" smtClean="0"/>
              <a:t>Detect_feature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함수를 실행해 이미지에 대한 각각 </a:t>
            </a:r>
            <a:r>
              <a:rPr lang="en-US" altLang="ko-KR" sz="2000" dirty="0" smtClean="0"/>
              <a:t>Color, Style, Type, </a:t>
            </a:r>
            <a:r>
              <a:rPr lang="en-US" altLang="ko-KR" sz="2000" dirty="0" err="1" smtClean="0"/>
              <a:t>Color+Style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Color+Type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Style+Type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Color+Style+Type</a:t>
            </a:r>
            <a:r>
              <a:rPr lang="ko-KR" altLang="en-US" sz="2000" dirty="0" smtClean="0"/>
              <a:t>이 들어있는 </a:t>
            </a:r>
            <a:r>
              <a:rPr lang="en-US" altLang="ko-KR" sz="2000" dirty="0" err="1" smtClean="0"/>
              <a:t>feature_list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추출</a:t>
            </a:r>
            <a:endParaRPr lang="en-US" altLang="ko-KR" sz="2000" dirty="0" smtClean="0"/>
          </a:p>
          <a:p>
            <a:r>
              <a:rPr lang="ko-KR" altLang="en-US" sz="2000" dirty="0" smtClean="0"/>
              <a:t>여자 이미지의 </a:t>
            </a:r>
            <a:r>
              <a:rPr lang="en-US" altLang="ko-KR" sz="2000" dirty="0" err="1" smtClean="0"/>
              <a:t>feature_list</a:t>
            </a:r>
            <a:r>
              <a:rPr lang="ko-KR" altLang="en-US" sz="2000" dirty="0" smtClean="0"/>
              <a:t>들이 들어있는 </a:t>
            </a:r>
            <a:r>
              <a:rPr lang="en-US" altLang="ko-KR" sz="2000" dirty="0" err="1" smtClean="0"/>
              <a:t>Women_list</a:t>
            </a:r>
            <a:r>
              <a:rPr lang="ko-KR" altLang="en-US" sz="2000" dirty="0" smtClean="0"/>
              <a:t>와 남자 이미지</a:t>
            </a:r>
            <a:r>
              <a:rPr lang="ko-KR" altLang="en-US" sz="2000" dirty="0"/>
              <a:t>의 </a:t>
            </a:r>
            <a:r>
              <a:rPr lang="en-US" altLang="ko-KR" sz="2000" dirty="0" err="1"/>
              <a:t>feature_list</a:t>
            </a:r>
            <a:r>
              <a:rPr lang="ko-KR" altLang="en-US" sz="2000" dirty="0"/>
              <a:t>들이 들어있는 </a:t>
            </a:r>
            <a:r>
              <a:rPr lang="en-US" altLang="ko-KR" sz="2000" dirty="0" err="1" smtClean="0"/>
              <a:t>Men_list</a:t>
            </a:r>
            <a:r>
              <a:rPr lang="ko-KR" altLang="en-US" sz="2000" dirty="0" smtClean="0"/>
              <a:t>를 </a:t>
            </a:r>
            <a:r>
              <a:rPr lang="en-US" altLang="ko-KR" sz="2000" dirty="0" err="1" smtClean="0"/>
              <a:t>dataframe</a:t>
            </a:r>
            <a:r>
              <a:rPr lang="ko-KR" altLang="en-US" sz="2000" dirty="0" smtClean="0"/>
              <a:t>으로 </a:t>
            </a:r>
            <a:r>
              <a:rPr lang="ko-KR" altLang="en-US" sz="2000" dirty="0" err="1" smtClean="0"/>
              <a:t>변경후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excel file</a:t>
            </a:r>
            <a:r>
              <a:rPr lang="ko-KR" altLang="en-US" sz="2000" dirty="0" smtClean="0"/>
              <a:t>로 변경</a:t>
            </a:r>
            <a:endParaRPr lang="en-US" altLang="ko-KR" sz="2000" dirty="0" smtClean="0"/>
          </a:p>
          <a:p>
            <a:endParaRPr lang="en-US" altLang="ko-KR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229" y="336996"/>
            <a:ext cx="5220478" cy="8722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418" y="1325563"/>
            <a:ext cx="5372100" cy="1371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229" y="2697163"/>
            <a:ext cx="5365102" cy="36044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584" y="4662974"/>
            <a:ext cx="4238625" cy="184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6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306" y="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Dashboard</a:t>
            </a:r>
            <a:br>
              <a:rPr lang="en-US" altLang="ko-KR" dirty="0" smtClean="0"/>
            </a:br>
            <a:r>
              <a:rPr lang="en-US" altLang="ko-KR" sz="2400" dirty="0" smtClean="0"/>
              <a:t>Tableau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34931" y="1814513"/>
            <a:ext cx="5059680" cy="4351338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여자와 남자 각각 </a:t>
            </a:r>
            <a:r>
              <a:rPr lang="en-US" altLang="ko-KR" sz="2000" dirty="0" smtClean="0"/>
              <a:t>Color, Style, Type, </a:t>
            </a:r>
            <a:r>
              <a:rPr lang="en-US" altLang="ko-KR" sz="2000" dirty="0" err="1" smtClean="0"/>
              <a:t>Color+Style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Color+Type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Style+Type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Color+Style+Type</a:t>
            </a:r>
            <a:r>
              <a:rPr lang="ko-KR" altLang="en-US" sz="2000" dirty="0" smtClean="0"/>
              <a:t> 에 관하여 워크시트에 그래프 생성</a:t>
            </a:r>
            <a:endParaRPr lang="en-US" altLang="ko-KR" sz="2000" dirty="0" smtClean="0"/>
          </a:p>
          <a:p>
            <a:r>
              <a:rPr lang="ko-KR" altLang="en-US" sz="2000" dirty="0" smtClean="0"/>
              <a:t>각각 해당하는 색상으로 </a:t>
            </a:r>
            <a:r>
              <a:rPr lang="ko-KR" altLang="en-US" sz="2000" dirty="0" err="1" smtClean="0"/>
              <a:t>칠함으로서</a:t>
            </a:r>
            <a:r>
              <a:rPr lang="ko-KR" altLang="en-US" sz="2000" dirty="0" smtClean="0"/>
              <a:t> 가시성 증가</a:t>
            </a:r>
            <a:endParaRPr lang="en-US" altLang="ko-KR" sz="2000" dirty="0" smtClean="0"/>
          </a:p>
          <a:p>
            <a:r>
              <a:rPr lang="ko-KR" altLang="en-US" sz="2000" dirty="0" smtClean="0"/>
              <a:t>대시보드에 모든 워크시트에 있는 그래프들 통합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649" y="224810"/>
            <a:ext cx="6256467" cy="17841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649" y="1814513"/>
            <a:ext cx="5375307" cy="29177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649" y="4732296"/>
            <a:ext cx="5241277" cy="164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8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306" y="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Men Dashboard</a:t>
            </a:r>
            <a:br>
              <a:rPr lang="en-US" altLang="ko-KR" dirty="0" smtClean="0"/>
            </a:br>
            <a:r>
              <a:rPr lang="en-US" altLang="ko-KR" sz="2400" dirty="0" smtClean="0"/>
              <a:t>End Product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0" y="1121245"/>
            <a:ext cx="10473807" cy="573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5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306" y="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Women Dashboard</a:t>
            </a:r>
            <a:br>
              <a:rPr lang="en-US" altLang="ko-KR" dirty="0" smtClean="0"/>
            </a:br>
            <a:r>
              <a:rPr lang="en-US" altLang="ko-KR" sz="2400" dirty="0" smtClean="0"/>
              <a:t>End Product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26" y="1069327"/>
            <a:ext cx="10534865" cy="58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4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306" y="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Future Work</a:t>
            </a:r>
            <a:br>
              <a:rPr lang="en-US" altLang="ko-KR" dirty="0" smtClean="0"/>
            </a:br>
            <a:r>
              <a:rPr lang="en-US" altLang="ko-KR" sz="2400" dirty="0" smtClean="0"/>
              <a:t>More Class Diversity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16642" y="1467041"/>
            <a:ext cx="5929294" cy="4351338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전에 했던 프로젝트에서 </a:t>
            </a:r>
            <a:r>
              <a:rPr lang="en-US" altLang="ko-KR" sz="2000" dirty="0" smtClean="0"/>
              <a:t>YOLO-mark</a:t>
            </a:r>
            <a:r>
              <a:rPr lang="ko-KR" altLang="en-US" sz="2000" dirty="0" smtClean="0"/>
              <a:t>를 활용했던 경험을 활용하여 </a:t>
            </a:r>
            <a:r>
              <a:rPr lang="en-US" altLang="ko-KR" sz="2000" dirty="0" smtClean="0"/>
              <a:t>Clothes Type</a:t>
            </a:r>
            <a:r>
              <a:rPr lang="ko-KR" altLang="en-US" sz="2000" dirty="0" smtClean="0"/>
              <a:t>의 </a:t>
            </a:r>
            <a:r>
              <a:rPr lang="en-US" altLang="ko-KR" sz="2000" dirty="0" smtClean="0"/>
              <a:t>Class</a:t>
            </a:r>
            <a:r>
              <a:rPr lang="ko-KR" altLang="en-US" sz="2000" dirty="0" smtClean="0"/>
              <a:t> 종류를 더 추가하여 더욱 더 세밀한 종류의 옷을 </a:t>
            </a:r>
            <a:r>
              <a:rPr lang="en-US" altLang="ko-KR" sz="2000" dirty="0" smtClean="0"/>
              <a:t>Detection </a:t>
            </a:r>
            <a:r>
              <a:rPr lang="ko-KR" altLang="en-US" sz="2000" dirty="0" smtClean="0"/>
              <a:t>할 수 있다</a:t>
            </a:r>
            <a:r>
              <a:rPr lang="en-US" altLang="ko-KR" sz="2000" dirty="0" smtClean="0"/>
              <a:t>. (</a:t>
            </a:r>
            <a:r>
              <a:rPr lang="ko-KR" altLang="en-US" sz="2000" dirty="0" smtClean="0"/>
              <a:t>출처</a:t>
            </a:r>
            <a:r>
              <a:rPr lang="en-US" altLang="ko-KR" sz="2000" dirty="0"/>
              <a:t>: </a:t>
            </a:r>
            <a:r>
              <a:rPr lang="en-US" altLang="ko-KR" sz="2000" dirty="0" smtClean="0">
                <a:hlinkClick r:id="rId3"/>
              </a:rPr>
              <a:t>https</a:t>
            </a:r>
            <a:r>
              <a:rPr lang="en-US" altLang="ko-KR" sz="2000" dirty="0">
                <a:hlinkClick r:id="rId3"/>
              </a:rPr>
              <a:t>://github.com/AlexeyAB/Yolo_mark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smtClean="0"/>
              <a:t>Style </a:t>
            </a:r>
            <a:r>
              <a:rPr lang="ko-KR" altLang="en-US" sz="2000" dirty="0" smtClean="0"/>
              <a:t>또한 현재는 </a:t>
            </a:r>
            <a:r>
              <a:rPr lang="en-US" altLang="ko-KR" sz="2000" dirty="0" smtClean="0"/>
              <a:t>4</a:t>
            </a:r>
            <a:r>
              <a:rPr lang="ko-KR" altLang="en-US" sz="2000" dirty="0" smtClean="0"/>
              <a:t>개의 스타일만 있으나 다른 데이터를 추가하여 더욱더 다양한 스타일에 대해 </a:t>
            </a:r>
            <a:r>
              <a:rPr lang="en-US" altLang="ko-KR" sz="2000" dirty="0" smtClean="0"/>
              <a:t>Classification</a:t>
            </a:r>
            <a:r>
              <a:rPr lang="ko-KR" altLang="en-US" sz="2000" dirty="0" smtClean="0"/>
              <a:t>을 진행할 </a:t>
            </a:r>
            <a:r>
              <a:rPr lang="ko-KR" altLang="en-US" sz="2000" dirty="0"/>
              <a:t>수 있다</a:t>
            </a:r>
            <a:r>
              <a:rPr lang="en-US" altLang="ko-KR" sz="2000" dirty="0"/>
              <a:t>.</a:t>
            </a:r>
            <a:endParaRPr lang="en-US" altLang="ko-KR" sz="2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580" y="493776"/>
            <a:ext cx="4602217" cy="32665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084" y="4254056"/>
            <a:ext cx="5005211" cy="136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1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306" y="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Future Work</a:t>
            </a:r>
            <a:br>
              <a:rPr lang="en-US" altLang="ko-KR" dirty="0" smtClean="0"/>
            </a:br>
            <a:r>
              <a:rPr lang="en-US" altLang="ko-KR" sz="2400" dirty="0" smtClean="0"/>
              <a:t>Influencer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34931" y="1814513"/>
            <a:ext cx="4594269" cy="4351338"/>
          </a:xfrm>
        </p:spPr>
        <p:txBody>
          <a:bodyPr>
            <a:normAutofit/>
          </a:bodyPr>
          <a:lstStyle/>
          <a:p>
            <a:r>
              <a:rPr lang="en-US" altLang="ko-KR" sz="2000" dirty="0" err="1" smtClean="0"/>
              <a:t>Brandazine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같이 인플루언서들이 입는 옷들을 모아두는 사이트에서 그분들 입는 옷의 </a:t>
            </a:r>
            <a:r>
              <a:rPr lang="ko-KR" altLang="en-US" sz="2000" dirty="0" err="1" smtClean="0"/>
              <a:t>트랜드를</a:t>
            </a:r>
            <a:r>
              <a:rPr lang="ko-KR" altLang="en-US" sz="2000" dirty="0" smtClean="0"/>
              <a:t> 알아낸다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인플루언서들은 팬들이 그분들의 옷을 입고 따라하는 경향이 있기 때문에 미래의 트렌드가 될 수 있다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옷 잘입는 연예인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모델들 대표적으로는 남자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이동휘</a:t>
            </a:r>
            <a:r>
              <a:rPr lang="en-US" altLang="ko-KR" sz="2000" dirty="0" smtClean="0"/>
              <a:t>, GD, </a:t>
            </a:r>
            <a:r>
              <a:rPr lang="ko-KR" altLang="en-US" sz="2000" dirty="0" smtClean="0"/>
              <a:t>김원준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여자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공효진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윤승아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이주연 등의 </a:t>
            </a:r>
            <a:r>
              <a:rPr lang="ko-KR" altLang="en-US" sz="2000" dirty="0" err="1" smtClean="0"/>
              <a:t>인스타에서</a:t>
            </a:r>
            <a:r>
              <a:rPr lang="ko-KR" altLang="en-US" sz="2000" dirty="0" smtClean="0"/>
              <a:t> 사진들을 가져와 마찬가지로 분석을 하여서 </a:t>
            </a:r>
            <a:r>
              <a:rPr lang="ko-KR" altLang="en-US" sz="2000" dirty="0" err="1" smtClean="0"/>
              <a:t>트랜드를</a:t>
            </a:r>
            <a:r>
              <a:rPr lang="ko-KR" altLang="en-US" sz="2000" dirty="0" smtClean="0"/>
              <a:t> 알아낸다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703" y="157925"/>
            <a:ext cx="4281184" cy="3124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652" y="3614359"/>
            <a:ext cx="3350773" cy="20185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8965" y="3614359"/>
            <a:ext cx="3168635" cy="201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306" y="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Future Work</a:t>
            </a:r>
            <a:br>
              <a:rPr lang="en-US" altLang="ko-KR" dirty="0" smtClean="0"/>
            </a:br>
            <a:r>
              <a:rPr lang="en-US" altLang="ko-KR" sz="2400" dirty="0" smtClean="0"/>
              <a:t>Prediction Time Series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17227" y="1997393"/>
            <a:ext cx="474057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 smtClean="0"/>
              <a:t>기존에 작업했던 데이터들을 주기적으로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달 별로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분기 별로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수집하여 저장 후 나중에 </a:t>
            </a:r>
            <a:r>
              <a:rPr lang="en-US" altLang="ko-KR" sz="2000" dirty="0" smtClean="0"/>
              <a:t>Time-Series Data</a:t>
            </a:r>
            <a:r>
              <a:rPr lang="ko-KR" altLang="en-US" sz="2000" dirty="0" smtClean="0"/>
              <a:t>로 만들고 어느정도 데이터가 쌓이고 분석을 하면 미래의 옷의 트렌드가 무엇이 될지 추측이 가능할 것이다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279" y="866775"/>
            <a:ext cx="4658512" cy="24524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279" y="3653409"/>
            <a:ext cx="4509898" cy="19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5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306" y="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Future Work</a:t>
            </a:r>
            <a:br>
              <a:rPr lang="en-US" altLang="ko-KR" dirty="0" smtClean="0"/>
            </a:br>
            <a:r>
              <a:rPr lang="en-US" altLang="ko-KR" sz="2400" dirty="0" smtClean="0"/>
              <a:t>DALL-E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34931" y="1814513"/>
            <a:ext cx="5059680" cy="4351338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DALL-E</a:t>
            </a:r>
            <a:r>
              <a:rPr lang="ko-KR" altLang="en-US" sz="2000" dirty="0" smtClean="0"/>
              <a:t>는 </a:t>
            </a:r>
            <a:r>
              <a:rPr lang="en-US" altLang="ko-KR" sz="2000" dirty="0" smtClean="0"/>
              <a:t>GPT-3</a:t>
            </a:r>
            <a:r>
              <a:rPr lang="ko-KR" altLang="en-US" sz="2000" dirty="0" smtClean="0"/>
              <a:t>의 </a:t>
            </a:r>
            <a:r>
              <a:rPr lang="ko-KR" altLang="en-US" sz="2000" dirty="0" err="1" smtClean="0"/>
              <a:t>확장편으로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input</a:t>
            </a:r>
            <a:r>
              <a:rPr lang="ko-KR" altLang="en-US" sz="2000" dirty="0" smtClean="0"/>
              <a:t>을 </a:t>
            </a:r>
            <a:r>
              <a:rPr lang="en-US" altLang="ko-KR" sz="2000" dirty="0" smtClean="0"/>
              <a:t>text</a:t>
            </a:r>
            <a:r>
              <a:rPr lang="ko-KR" altLang="en-US" sz="2000" dirty="0" smtClean="0"/>
              <a:t>로 넣으면 </a:t>
            </a:r>
            <a:r>
              <a:rPr lang="en-US" altLang="ko-KR" sz="2000" dirty="0" smtClean="0"/>
              <a:t>output</a:t>
            </a:r>
            <a:r>
              <a:rPr lang="ko-KR" altLang="en-US" sz="2000" dirty="0" smtClean="0"/>
              <a:t>을 새로운 이미지로 만들어주는 모델</a:t>
            </a:r>
            <a:endParaRPr lang="en-US" altLang="ko-KR" sz="2000" dirty="0" smtClean="0"/>
          </a:p>
          <a:p>
            <a:r>
              <a:rPr lang="ko-KR" altLang="en-US" sz="2000" dirty="0"/>
              <a:t>기존에 작업했던 </a:t>
            </a:r>
            <a:r>
              <a:rPr lang="ko-KR" altLang="en-US" sz="2000" dirty="0" smtClean="0"/>
              <a:t>데이터 즉 </a:t>
            </a:r>
            <a:r>
              <a:rPr lang="en-US" altLang="ko-KR" sz="2000" dirty="0" smtClean="0"/>
              <a:t>Feature</a:t>
            </a:r>
            <a:r>
              <a:rPr lang="ko-KR" altLang="en-US" sz="2000" dirty="0" smtClean="0"/>
              <a:t>들을 </a:t>
            </a:r>
            <a:r>
              <a:rPr lang="en-US" altLang="ko-KR" sz="2000" dirty="0" smtClean="0"/>
              <a:t>DALL-E</a:t>
            </a:r>
            <a:r>
              <a:rPr lang="ko-KR" altLang="en-US" sz="2000" dirty="0" smtClean="0"/>
              <a:t>에 넣어 새로운 이미지를 추출해내 영감을 얻을 수 있다</a:t>
            </a:r>
            <a:endParaRPr lang="en-US" altLang="ko-KR" sz="2000" dirty="0" smtClean="0"/>
          </a:p>
          <a:p>
            <a:r>
              <a:rPr lang="ko-KR" altLang="en-US" sz="2000" dirty="0" smtClean="0"/>
              <a:t>공식 </a:t>
            </a:r>
            <a:r>
              <a:rPr lang="ko-KR" altLang="en-US" sz="2000" dirty="0" err="1" smtClean="0"/>
              <a:t>깃헙에</a:t>
            </a:r>
            <a:r>
              <a:rPr lang="ko-KR" altLang="en-US" sz="2000" dirty="0" smtClean="0"/>
              <a:t> 있는 모델을 갖고 </a:t>
            </a:r>
            <a:r>
              <a:rPr lang="en-US" altLang="ko-KR" sz="2000" dirty="0" smtClean="0"/>
              <a:t>DeepFashion2 Dataset</a:t>
            </a:r>
            <a:r>
              <a:rPr lang="ko-KR" altLang="en-US" sz="2000" dirty="0" smtClean="0"/>
              <a:t>으로 </a:t>
            </a:r>
            <a:r>
              <a:rPr lang="en-US" altLang="ko-KR" sz="2000" dirty="0" smtClean="0"/>
              <a:t>Fine-Tuning</a:t>
            </a:r>
            <a:r>
              <a:rPr lang="ko-KR" altLang="en-US" sz="2000" dirty="0" smtClean="0"/>
              <a:t>을 진행하려 했으나 </a:t>
            </a:r>
            <a:r>
              <a:rPr lang="en-US" altLang="ko-KR" sz="2000" dirty="0" smtClean="0"/>
              <a:t>Caption</a:t>
            </a:r>
            <a:r>
              <a:rPr lang="ko-KR" altLang="en-US" sz="2000" dirty="0" smtClean="0"/>
              <a:t>이 따로 없어 추후에 </a:t>
            </a:r>
            <a:r>
              <a:rPr lang="en-US" altLang="ko-KR" sz="2000" dirty="0" smtClean="0"/>
              <a:t>Dataset</a:t>
            </a:r>
            <a:r>
              <a:rPr lang="ko-KR" altLang="en-US" sz="2000" dirty="0" smtClean="0"/>
              <a:t>에 대해 </a:t>
            </a:r>
            <a:r>
              <a:rPr lang="en-US" altLang="ko-KR" sz="2000" dirty="0" smtClean="0"/>
              <a:t>Captioning</a:t>
            </a:r>
            <a:r>
              <a:rPr lang="ko-KR" altLang="en-US" sz="2000" dirty="0" smtClean="0"/>
              <a:t>을 진행하면 할 수 있다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554" y="359978"/>
            <a:ext cx="4967986" cy="26301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570" y="3178817"/>
            <a:ext cx="53244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2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306" y="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Introduction</a:t>
            </a:r>
            <a:br>
              <a:rPr lang="en-US" altLang="ko-KR" dirty="0" smtClean="0"/>
            </a:br>
            <a:r>
              <a:rPr lang="en-US" altLang="ko-KR" sz="2400" dirty="0" smtClean="0"/>
              <a:t>Flow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4693920" cy="4351338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유명한 </a:t>
            </a:r>
            <a:r>
              <a:rPr lang="ko-KR" altLang="en-US" sz="2000" dirty="0" err="1" smtClean="0"/>
              <a:t>편집샵</a:t>
            </a:r>
            <a:r>
              <a:rPr lang="ko-KR" altLang="en-US" sz="2000" dirty="0" smtClean="0"/>
              <a:t> 사이트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개에서 베스트 항목에 들어가 남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여 별로 </a:t>
            </a:r>
            <a:r>
              <a:rPr lang="en-US" altLang="ko-KR" sz="2000" dirty="0" smtClean="0"/>
              <a:t>1,200</a:t>
            </a:r>
            <a:r>
              <a:rPr lang="ko-KR" altLang="en-US" sz="2000" dirty="0" smtClean="0"/>
              <a:t>장 정도 사진들을 얻어 총 </a:t>
            </a:r>
            <a:r>
              <a:rPr lang="en-US" altLang="ko-KR" sz="2000" dirty="0" smtClean="0"/>
              <a:t>5,000</a:t>
            </a:r>
            <a:r>
              <a:rPr lang="ko-KR" altLang="en-US" sz="2000" dirty="0" smtClean="0"/>
              <a:t>장 정도의 정보를 수집</a:t>
            </a:r>
            <a:endParaRPr lang="en-US" altLang="ko-KR" sz="2000" dirty="0" smtClean="0"/>
          </a:p>
          <a:p>
            <a:r>
              <a:rPr lang="ko-KR" altLang="en-US" sz="2000" dirty="0" smtClean="0"/>
              <a:t>남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여 따로 사진들에 대한 정보를 추출 </a:t>
            </a:r>
            <a:r>
              <a:rPr lang="en-US" altLang="ko-KR" sz="2000" dirty="0" smtClean="0"/>
              <a:t>(Color, Style, Type, </a:t>
            </a:r>
            <a:r>
              <a:rPr lang="ko-KR" altLang="en-US" sz="2000" dirty="0" smtClean="0"/>
              <a:t>조합들</a:t>
            </a:r>
            <a:r>
              <a:rPr lang="en-US" altLang="ko-KR" sz="2000" dirty="0" smtClean="0"/>
              <a:t>)</a:t>
            </a:r>
          </a:p>
          <a:p>
            <a:r>
              <a:rPr lang="ko-KR" altLang="en-US" sz="2000" dirty="0" smtClean="0"/>
              <a:t>정보들을 </a:t>
            </a:r>
            <a:r>
              <a:rPr lang="en-US" altLang="ko-KR" sz="2000" dirty="0" smtClean="0"/>
              <a:t>excel </a:t>
            </a:r>
            <a:r>
              <a:rPr lang="ko-KR" altLang="en-US" sz="2000" dirty="0" smtClean="0"/>
              <a:t>파일로 만든 후 </a:t>
            </a:r>
            <a:r>
              <a:rPr lang="en-US" altLang="ko-KR" sz="2000" dirty="0" smtClean="0"/>
              <a:t>Tableau</a:t>
            </a:r>
            <a:r>
              <a:rPr lang="ko-KR" altLang="en-US" sz="2000" dirty="0" smtClean="0"/>
              <a:t>에서 대시보드로 제작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316" y="68093"/>
            <a:ext cx="2209800" cy="561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3457" y="142183"/>
            <a:ext cx="1636776" cy="4878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428" y="865188"/>
            <a:ext cx="475576" cy="460375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3" idx="2"/>
          </p:cNvCxnSpPr>
          <p:nvPr/>
        </p:nvCxnSpPr>
        <p:spPr>
          <a:xfrm>
            <a:off x="7824216" y="630068"/>
            <a:ext cx="991196" cy="59513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4" idx="2"/>
          </p:cNvCxnSpPr>
          <p:nvPr/>
        </p:nvCxnSpPr>
        <p:spPr>
          <a:xfrm flipH="1">
            <a:off x="9176739" y="630068"/>
            <a:ext cx="1005106" cy="63085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422" y="3643884"/>
            <a:ext cx="1473654" cy="1303020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endCxn id="14" idx="0"/>
          </p:cNvCxnSpPr>
          <p:nvPr/>
        </p:nvCxnSpPr>
        <p:spPr>
          <a:xfrm>
            <a:off x="9041249" y="2970312"/>
            <a:ext cx="0" cy="67357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32270" y="2894520"/>
            <a:ext cx="210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Color, Style, Type, Combinations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0176" y="5669640"/>
            <a:ext cx="2913126" cy="935781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>
            <a:off x="9041249" y="5049937"/>
            <a:ext cx="8978" cy="7656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1552" y="1352804"/>
            <a:ext cx="1657350" cy="151447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057" y="865188"/>
            <a:ext cx="475576" cy="46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9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7383" y="2505211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Thank you for listening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50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306" y="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Introduction</a:t>
            </a:r>
            <a:br>
              <a:rPr lang="en-US" altLang="ko-KR" dirty="0" smtClean="0"/>
            </a:br>
            <a:r>
              <a:rPr lang="en-US" altLang="ko-KR" sz="2400" dirty="0" smtClean="0"/>
              <a:t>The reason I chose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478624" cy="435133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패션 온라인 플랫폼은 나날이 성장하는 추세로 옷의 </a:t>
            </a:r>
            <a:r>
              <a:rPr lang="ko-KR" altLang="en-US" sz="2400" dirty="0" err="1" smtClean="0"/>
              <a:t>트랜드를</a:t>
            </a:r>
            <a:r>
              <a:rPr lang="ko-KR" altLang="en-US" sz="2400" dirty="0" smtClean="0"/>
              <a:t> 알게 되는 것이 향후 미래에도 매우 중요할 거라고 판단</a:t>
            </a:r>
            <a:endParaRPr lang="en-US" altLang="ko-KR" sz="2400" dirty="0" smtClean="0"/>
          </a:p>
          <a:p>
            <a:r>
              <a:rPr lang="ko-KR" altLang="en-US" sz="2400" dirty="0" smtClean="0"/>
              <a:t>네이버 스마트스토어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카페</a:t>
            </a:r>
            <a:r>
              <a:rPr lang="en-US" altLang="ko-KR" sz="2400" dirty="0" smtClean="0"/>
              <a:t>24 </a:t>
            </a:r>
            <a:r>
              <a:rPr lang="ko-KR" altLang="en-US" sz="2400" dirty="0" smtClean="0"/>
              <a:t>같은 플랫폼을 활용하여 </a:t>
            </a:r>
            <a:r>
              <a:rPr lang="ko-KR" altLang="en-US" sz="2400" dirty="0" err="1" smtClean="0"/>
              <a:t>의류업</a:t>
            </a:r>
            <a:r>
              <a:rPr lang="ko-KR" altLang="en-US" sz="2400" dirty="0" smtClean="0"/>
              <a:t> 창업하는 분들에게도 도움을 줄 수 있음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637" y="1908597"/>
            <a:ext cx="4629344" cy="32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306" y="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Obtaining Data</a:t>
            </a:r>
            <a:br>
              <a:rPr lang="en-US" altLang="ko-KR" dirty="0" smtClean="0"/>
            </a:br>
            <a:r>
              <a:rPr lang="en-US" altLang="ko-KR" sz="2400" dirty="0" smtClean="0"/>
              <a:t>Crawling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059680" cy="4351338"/>
          </a:xfrm>
        </p:spPr>
        <p:txBody>
          <a:bodyPr>
            <a:normAutofit/>
          </a:bodyPr>
          <a:lstStyle/>
          <a:p>
            <a:r>
              <a:rPr lang="en-US" altLang="ko-KR" sz="2000" dirty="0" err="1" smtClean="0"/>
              <a:t>Wconcept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이라는 국내적으로 유명한 </a:t>
            </a:r>
            <a:r>
              <a:rPr lang="ko-KR" altLang="en-US" sz="2000" dirty="0" err="1" smtClean="0"/>
              <a:t>편집샵과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Shein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이라는 전 세계적으로 유명한 </a:t>
            </a:r>
            <a:r>
              <a:rPr lang="ko-KR" altLang="en-US" sz="2000" dirty="0" err="1" smtClean="0"/>
              <a:t>편집샵을</a:t>
            </a:r>
            <a:r>
              <a:rPr lang="ko-KR" altLang="en-US" sz="2000" dirty="0" smtClean="0"/>
              <a:t> 선택해서 각각 남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여 별로 </a:t>
            </a:r>
            <a:r>
              <a:rPr lang="en-US" altLang="ko-KR" sz="2000" dirty="0" smtClean="0"/>
              <a:t>1,200</a:t>
            </a:r>
            <a:r>
              <a:rPr lang="ko-KR" altLang="en-US" sz="2000" dirty="0" smtClean="0"/>
              <a:t>장 정도 </a:t>
            </a:r>
            <a:r>
              <a:rPr lang="ko-KR" altLang="en-US" sz="2000" dirty="0" err="1" smtClean="0"/>
              <a:t>크롤링</a:t>
            </a:r>
            <a:r>
              <a:rPr lang="ko-KR" altLang="en-US" sz="2000" dirty="0" smtClean="0"/>
              <a:t> 진행</a:t>
            </a:r>
            <a:endParaRPr lang="en-US" altLang="ko-KR" sz="2000" dirty="0" smtClean="0"/>
          </a:p>
          <a:p>
            <a:r>
              <a:rPr lang="ko-KR" altLang="en-US" sz="2000" dirty="0" smtClean="0"/>
              <a:t>베스트의 목록이 순위 순으로 나오기 때문에 </a:t>
            </a:r>
            <a:r>
              <a:rPr lang="ko-KR" altLang="en-US" sz="2000" dirty="0" err="1" smtClean="0"/>
              <a:t>크롤링을</a:t>
            </a:r>
            <a:r>
              <a:rPr lang="ko-KR" altLang="en-US" sz="2000" dirty="0" smtClean="0"/>
              <a:t> 더 많이 하게 되면 베스트의 의미가 희석될 것으로 판단하여 </a:t>
            </a:r>
            <a:r>
              <a:rPr lang="en-US" altLang="ko-KR" sz="2000" dirty="0" smtClean="0"/>
              <a:t>1,200</a:t>
            </a:r>
            <a:r>
              <a:rPr lang="ko-KR" altLang="en-US" sz="2000" dirty="0" smtClean="0"/>
              <a:t>장으로 진행</a:t>
            </a:r>
            <a:endParaRPr lang="en-US" altLang="ko-KR" sz="2000" dirty="0" smtClean="0"/>
          </a:p>
          <a:p>
            <a:r>
              <a:rPr lang="ko-KR" altLang="en-US" sz="2000" dirty="0" err="1" smtClean="0"/>
              <a:t>크롤링은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파이썬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웹크롤러인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beautifulsoup</a:t>
            </a:r>
            <a:r>
              <a:rPr lang="ko-KR" altLang="en-US" sz="2000" dirty="0" smtClean="0"/>
              <a:t>으로 진행</a:t>
            </a:r>
            <a:endParaRPr lang="en-US" altLang="ko-KR" sz="2000" dirty="0" smtClean="0"/>
          </a:p>
          <a:p>
            <a:r>
              <a:rPr lang="ko-KR" altLang="en-US" sz="2000" dirty="0" smtClean="0"/>
              <a:t>각 사이트가 주기적으로 업데이트되기 때문에 업데이트된 트렌드 추적이 가능</a:t>
            </a:r>
            <a:endParaRPr lang="en-US" altLang="ko-KR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208" y="3448621"/>
            <a:ext cx="5479732" cy="2450055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6236208" y="6033342"/>
            <a:ext cx="6155574" cy="582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 err="1" smtClean="0"/>
              <a:t>Shien</a:t>
            </a:r>
            <a:r>
              <a:rPr lang="en-US" altLang="ko-KR" sz="1400" dirty="0" smtClean="0"/>
              <a:t> Women Best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911" y="453881"/>
            <a:ext cx="4113513" cy="2568926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6136911" y="2981342"/>
            <a:ext cx="6155574" cy="582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 err="1" smtClean="0"/>
              <a:t>Wconcept</a:t>
            </a:r>
            <a:r>
              <a:rPr lang="en-US" altLang="ko-KR" sz="1400" dirty="0" smtClean="0"/>
              <a:t> Women Best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1081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306" y="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Feature Extraction</a:t>
            </a:r>
            <a:br>
              <a:rPr lang="en-US" altLang="ko-KR" dirty="0" smtClean="0"/>
            </a:br>
            <a:r>
              <a:rPr lang="en-US" altLang="ko-KR" sz="2400" dirty="0" smtClean="0"/>
              <a:t>Clothes Type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09600" y="1368108"/>
            <a:ext cx="5141976" cy="5371020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 smtClean="0"/>
              <a:t>DeepFashion2 Dataset</a:t>
            </a:r>
            <a:r>
              <a:rPr lang="ko-KR" altLang="en-US" sz="2000" dirty="0" smtClean="0"/>
              <a:t>을 </a:t>
            </a:r>
            <a:r>
              <a:rPr lang="en-US" altLang="ko-KR" sz="2000" dirty="0" smtClean="0"/>
              <a:t>YOLOv3</a:t>
            </a:r>
            <a:r>
              <a:rPr lang="ko-KR" altLang="en-US" sz="2000" dirty="0" smtClean="0"/>
              <a:t>로 </a:t>
            </a:r>
            <a:r>
              <a:rPr lang="en-US" altLang="ko-KR" sz="2000" dirty="0" err="1" smtClean="0"/>
              <a:t>pretrain</a:t>
            </a:r>
            <a:r>
              <a:rPr lang="ko-KR" altLang="en-US" sz="2000" dirty="0" smtClean="0"/>
              <a:t>한 모델을 갖고 와서 사용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출처</a:t>
            </a:r>
            <a:r>
              <a:rPr lang="en-US" altLang="ko-KR" sz="2000" dirty="0" smtClean="0"/>
              <a:t>: https://github.com/simaiden/Clothing-Detection)</a:t>
            </a:r>
          </a:p>
          <a:p>
            <a:r>
              <a:rPr lang="en-US" altLang="ko-KR" sz="2000" dirty="0" smtClean="0"/>
              <a:t>Dataset</a:t>
            </a:r>
            <a:r>
              <a:rPr lang="ko-KR" altLang="en-US" sz="2000" dirty="0" smtClean="0"/>
              <a:t>은 </a:t>
            </a:r>
            <a:r>
              <a:rPr lang="en-US" altLang="ko-KR" sz="2000" dirty="0" smtClean="0"/>
              <a:t>13</a:t>
            </a:r>
            <a:r>
              <a:rPr lang="ko-KR" altLang="en-US" sz="2000" dirty="0" smtClean="0"/>
              <a:t>개의 카테고리로 분류가 되어있으며 총 </a:t>
            </a:r>
            <a:r>
              <a:rPr lang="en-US" altLang="ko-KR" sz="2000" dirty="0" smtClean="0"/>
              <a:t>15</a:t>
            </a:r>
            <a:r>
              <a:rPr lang="ko-KR" altLang="en-US" sz="2000" dirty="0" smtClean="0"/>
              <a:t>기가 정도로 구성</a:t>
            </a:r>
            <a:endParaRPr lang="en-US" altLang="ko-KR" sz="2000" dirty="0" smtClean="0"/>
          </a:p>
          <a:p>
            <a:r>
              <a:rPr lang="ko-KR" altLang="en-US" sz="2000" dirty="0" smtClean="0"/>
              <a:t>크롤링한 데이터를 </a:t>
            </a:r>
            <a:r>
              <a:rPr lang="en-US" altLang="ko-KR" sz="2000" dirty="0" smtClean="0"/>
              <a:t>YOLOv3</a:t>
            </a:r>
            <a:r>
              <a:rPr lang="ko-KR" altLang="en-US" sz="2000" dirty="0" smtClean="0"/>
              <a:t>에 집어넣어 각각 카테고리에 해당하는 옷들이 보이면 카테고리 즉 </a:t>
            </a:r>
            <a:r>
              <a:rPr lang="en-US" altLang="ko-KR" sz="2000" dirty="0" smtClean="0"/>
              <a:t>Clothes Type</a:t>
            </a:r>
            <a:r>
              <a:rPr lang="ko-KR" altLang="en-US" sz="2000" dirty="0" smtClean="0"/>
              <a:t>을 알아내고 이미지를 </a:t>
            </a:r>
            <a:r>
              <a:rPr lang="ko-KR" altLang="en-US" sz="2000" dirty="0" err="1" smtClean="0"/>
              <a:t>크롭</a:t>
            </a:r>
            <a:endParaRPr lang="en-US" altLang="ko-KR" sz="2000" dirty="0" smtClean="0"/>
          </a:p>
          <a:p>
            <a:r>
              <a:rPr lang="ko-KR" altLang="en-US" sz="2000" dirty="0" smtClean="0"/>
              <a:t>해당하는 옷이 없으면 즉 </a:t>
            </a:r>
            <a:r>
              <a:rPr lang="en-US" altLang="ko-KR" sz="2000" dirty="0" smtClean="0"/>
              <a:t>Detection</a:t>
            </a:r>
            <a:r>
              <a:rPr lang="ko-KR" altLang="en-US" sz="2000" dirty="0" smtClean="0"/>
              <a:t>을 못 하면 그냥 </a:t>
            </a:r>
            <a:r>
              <a:rPr lang="ko-KR" altLang="en-US" sz="2000" dirty="0" err="1" smtClean="0"/>
              <a:t>넘어감으로</a:t>
            </a:r>
            <a:r>
              <a:rPr lang="ko-KR" altLang="en-US" sz="2000" dirty="0" smtClean="0"/>
              <a:t> 옷이 아닌 데이터가 들어와도 </a:t>
            </a:r>
            <a:r>
              <a:rPr lang="en-US" altLang="ko-KR" sz="2000" dirty="0" smtClean="0"/>
              <a:t>Robust </a:t>
            </a:r>
            <a:r>
              <a:rPr lang="ko-KR" altLang="en-US" sz="2000" dirty="0" smtClean="0"/>
              <a:t>하다</a:t>
            </a:r>
            <a:endParaRPr lang="en-US" altLang="ko-KR" sz="2000" dirty="0" smtClean="0"/>
          </a:p>
          <a:p>
            <a:r>
              <a:rPr lang="ko-KR" altLang="en-US" sz="2000" dirty="0" smtClean="0"/>
              <a:t>또한 이미지 하나에 여러 옷이 들어와도 따로 탐지하기 때문에 데이터 </a:t>
            </a:r>
            <a:r>
              <a:rPr lang="ko-KR" altLang="en-US" sz="2000" dirty="0" err="1" smtClean="0"/>
              <a:t>수집률이</a:t>
            </a:r>
            <a:r>
              <a:rPr lang="ko-KR" altLang="en-US" sz="2000" dirty="0" smtClean="0"/>
              <a:t> 높다</a:t>
            </a:r>
            <a:endParaRPr lang="en-US" altLang="ko-KR" sz="2000" dirty="0" smtClean="0"/>
          </a:p>
          <a:p>
            <a:r>
              <a:rPr lang="ko-KR" altLang="en-US" sz="2000" dirty="0" err="1" smtClean="0"/>
              <a:t>크롭된</a:t>
            </a:r>
            <a:r>
              <a:rPr lang="ko-KR" altLang="en-US" sz="2000" dirty="0" smtClean="0"/>
              <a:t> 이미지를 갖고 와서 나머지 </a:t>
            </a:r>
            <a:r>
              <a:rPr lang="en-US" altLang="ko-KR" sz="2000" dirty="0" smtClean="0"/>
              <a:t>Feature</a:t>
            </a:r>
            <a:r>
              <a:rPr lang="ko-KR" altLang="en-US" sz="2000" dirty="0" smtClean="0"/>
              <a:t>들인 </a:t>
            </a:r>
            <a:r>
              <a:rPr lang="en-US" altLang="ko-KR" sz="2000" dirty="0" smtClean="0"/>
              <a:t>Color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Style</a:t>
            </a:r>
            <a:r>
              <a:rPr lang="ko-KR" altLang="en-US" sz="2000" dirty="0" smtClean="0"/>
              <a:t>도 진행</a:t>
            </a:r>
            <a:endParaRPr lang="en-US" altLang="ko-KR" sz="2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28" y="412306"/>
            <a:ext cx="5518850" cy="20840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5914" r="41991"/>
          <a:stretch/>
        </p:blipFill>
        <p:spPr>
          <a:xfrm>
            <a:off x="6251871" y="2980944"/>
            <a:ext cx="2734606" cy="32918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t="4572" r="34942"/>
          <a:stretch/>
        </p:blipFill>
        <p:spPr>
          <a:xfrm>
            <a:off x="9130784" y="2980944"/>
            <a:ext cx="2669982" cy="3291839"/>
          </a:xfrm>
          <a:prstGeom prst="rect">
            <a:avLst/>
          </a:prstGeom>
        </p:spPr>
      </p:pic>
      <p:sp>
        <p:nvSpPr>
          <p:cNvPr id="8" name="부제목 2"/>
          <p:cNvSpPr txBox="1">
            <a:spLocks/>
          </p:cNvSpPr>
          <p:nvPr/>
        </p:nvSpPr>
        <p:spPr>
          <a:xfrm>
            <a:off x="8457171" y="2496312"/>
            <a:ext cx="3458021" cy="745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smtClean="0"/>
              <a:t>Clothes Type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0171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306" y="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Feature Extraction</a:t>
            </a:r>
            <a:br>
              <a:rPr lang="en-US" altLang="ko-KR" dirty="0" smtClean="0"/>
            </a:br>
            <a:r>
              <a:rPr lang="en-US" altLang="ko-KR" sz="2400" dirty="0" smtClean="0"/>
              <a:t>Color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059680" cy="4351338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제일 자주 사용되는 </a:t>
            </a:r>
            <a:r>
              <a:rPr lang="en-US" altLang="ko-KR" sz="2000" dirty="0" smtClean="0"/>
              <a:t>12</a:t>
            </a:r>
            <a:r>
              <a:rPr lang="ko-KR" altLang="en-US" sz="2000" dirty="0" smtClean="0"/>
              <a:t>색을 골라 </a:t>
            </a:r>
            <a:r>
              <a:rPr lang="en-US" altLang="ko-KR" sz="2000" dirty="0" smtClean="0"/>
              <a:t>HSV </a:t>
            </a:r>
            <a:r>
              <a:rPr lang="ko-KR" altLang="en-US" sz="2000" dirty="0" smtClean="0"/>
              <a:t>범위를 </a:t>
            </a:r>
            <a:r>
              <a:rPr lang="ko-KR" altLang="en-US" sz="2000" dirty="0" err="1" smtClean="0"/>
              <a:t>저장해두어</a:t>
            </a:r>
            <a:r>
              <a:rPr lang="ko-KR" altLang="en-US" sz="2000" dirty="0" smtClean="0"/>
              <a:t> 사용</a:t>
            </a:r>
            <a:endParaRPr lang="en-US" altLang="ko-KR" sz="2000" dirty="0" smtClean="0"/>
          </a:p>
          <a:p>
            <a:r>
              <a:rPr lang="ko-KR" altLang="en-US" sz="2000" dirty="0" smtClean="0"/>
              <a:t>이미지를 읽고 각각의 색의 범위에 얼마만큼 해당하는지 계산하여 제일 높은 결과값이 있는 색상이 그 해당 색상으로 판단</a:t>
            </a:r>
            <a:endParaRPr lang="en-US" altLang="ko-KR" sz="2000" dirty="0" smtClean="0"/>
          </a:p>
          <a:p>
            <a:r>
              <a:rPr lang="en-US" altLang="ko-KR" sz="2000" dirty="0" smtClean="0"/>
              <a:t>YOLO</a:t>
            </a:r>
            <a:r>
              <a:rPr lang="ko-KR" altLang="en-US" sz="2000" dirty="0" smtClean="0"/>
              <a:t>에서 </a:t>
            </a:r>
            <a:r>
              <a:rPr lang="ko-KR" altLang="en-US" sz="2000" dirty="0" err="1" smtClean="0"/>
              <a:t>판단후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Crop</a:t>
            </a:r>
            <a:r>
              <a:rPr lang="ko-KR" altLang="en-US" sz="2000" dirty="0" smtClean="0"/>
              <a:t>된 이미지로만 판단하기 때문에 배경색의 노이즈가 들어올 확률이 적음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352" y="378555"/>
            <a:ext cx="1929798" cy="24595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622" y="378555"/>
            <a:ext cx="2962656" cy="265228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352" y="3216656"/>
            <a:ext cx="4046220" cy="221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4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306" y="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Feature Extraction</a:t>
            </a:r>
            <a:br>
              <a:rPr lang="en-US" altLang="ko-KR" dirty="0" smtClean="0"/>
            </a:br>
            <a:r>
              <a:rPr lang="en-US" altLang="ko-KR" sz="2400" dirty="0" smtClean="0"/>
              <a:t>Style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81584" y="1441577"/>
            <a:ext cx="5059680" cy="4351338"/>
          </a:xfrm>
        </p:spPr>
        <p:txBody>
          <a:bodyPr>
            <a:normAutofit/>
          </a:bodyPr>
          <a:lstStyle/>
          <a:p>
            <a:r>
              <a:rPr lang="en-US" altLang="ko-KR" sz="2000" dirty="0" err="1" smtClean="0"/>
              <a:t>AIHub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개방 데이터인 </a:t>
            </a:r>
            <a:r>
              <a:rPr lang="en-US" altLang="ko-KR" sz="2000" dirty="0" smtClean="0"/>
              <a:t>K-Fashion </a:t>
            </a:r>
            <a:r>
              <a:rPr lang="ko-KR" altLang="en-US" sz="2000" dirty="0" smtClean="0"/>
              <a:t>이미지를 갖고 와서 활용 시도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사이트</a:t>
            </a:r>
            <a:r>
              <a:rPr lang="en-US" altLang="ko-KR" sz="2000" dirty="0" smtClean="0"/>
              <a:t>: </a:t>
            </a:r>
            <a:r>
              <a:rPr lang="en-US" altLang="ko-KR" sz="2000" dirty="0" smtClean="0">
                <a:hlinkClick r:id="rId3"/>
              </a:rPr>
              <a:t>https://aihub.or.kr/aidata/7988</a:t>
            </a:r>
            <a:r>
              <a:rPr lang="en-US" altLang="ko-KR" sz="2000" dirty="0" smtClean="0"/>
              <a:t>)</a:t>
            </a:r>
          </a:p>
          <a:p>
            <a:r>
              <a:rPr lang="ko-KR" altLang="en-US" sz="2000" dirty="0" smtClean="0"/>
              <a:t>데이터는 </a:t>
            </a:r>
            <a:r>
              <a:rPr lang="en-US" altLang="ko-KR" sz="2000" dirty="0" smtClean="0"/>
              <a:t>51</a:t>
            </a:r>
            <a:r>
              <a:rPr lang="ko-KR" altLang="en-US" sz="2000" dirty="0" smtClean="0"/>
              <a:t>기가 정도로 각각 크게 </a:t>
            </a:r>
            <a:r>
              <a:rPr lang="en-US" altLang="ko-KR" sz="2000" dirty="0" smtClean="0"/>
              <a:t>10</a:t>
            </a:r>
            <a:r>
              <a:rPr lang="ko-KR" altLang="en-US" sz="2000" dirty="0" smtClean="0"/>
              <a:t>개의 스타일로 분류가 되어있음</a:t>
            </a:r>
            <a:endParaRPr lang="en-US" altLang="ko-KR" sz="2000" dirty="0" smtClean="0"/>
          </a:p>
          <a:p>
            <a:r>
              <a:rPr lang="ko-KR" altLang="en-US" sz="2000" dirty="0" smtClean="0"/>
              <a:t>데이터를 보니 카테고리의 </a:t>
            </a:r>
            <a:r>
              <a:rPr lang="ko-KR" altLang="en-US" sz="2000" dirty="0" err="1" smtClean="0"/>
              <a:t>불균형성</a:t>
            </a:r>
            <a:r>
              <a:rPr lang="ko-KR" altLang="en-US" sz="2000" dirty="0" smtClean="0"/>
              <a:t> 및 중복된 데이터들이 너무 많아 </a:t>
            </a:r>
            <a:r>
              <a:rPr lang="en-US" altLang="ko-KR" sz="2000" dirty="0" smtClean="0"/>
              <a:t>EDA </a:t>
            </a:r>
            <a:r>
              <a:rPr lang="ko-KR" altLang="en-US" sz="2000" dirty="0" smtClean="0"/>
              <a:t>및 전처리 진행</a:t>
            </a:r>
            <a:endParaRPr lang="en-US" altLang="ko-KR" sz="2000" dirty="0" smtClean="0"/>
          </a:p>
          <a:p>
            <a:endParaRPr lang="en-US" altLang="ko-KR" sz="2000" dirty="0" smtClean="0"/>
          </a:p>
        </p:txBody>
      </p:sp>
      <p:pic>
        <p:nvPicPr>
          <p:cNvPr id="8" name="내용 개체 틀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074" y="950976"/>
            <a:ext cx="5085187" cy="28389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167" y="3835639"/>
            <a:ext cx="4814999" cy="146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4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306" y="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Feature Extraction</a:t>
            </a:r>
            <a:br>
              <a:rPr lang="en-US" altLang="ko-KR" dirty="0" smtClean="0"/>
            </a:br>
            <a:r>
              <a:rPr lang="en-US" altLang="ko-KR" sz="2400" dirty="0" smtClean="0"/>
              <a:t>Style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81584" y="1441577"/>
            <a:ext cx="5059680" cy="4351338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데이터가 너무 적은 카테고리들은 지우고 총 </a:t>
            </a:r>
            <a:r>
              <a:rPr lang="en-US" altLang="ko-KR" sz="2000" dirty="0" smtClean="0"/>
              <a:t>7</a:t>
            </a:r>
            <a:r>
              <a:rPr lang="ko-KR" altLang="en-US" sz="2000" dirty="0" smtClean="0"/>
              <a:t>개의 카테고리를 </a:t>
            </a:r>
            <a:r>
              <a:rPr lang="en-US" altLang="ko-KR" sz="2000" dirty="0" smtClean="0"/>
              <a:t>10000</a:t>
            </a:r>
            <a:r>
              <a:rPr lang="ko-KR" altLang="en-US" sz="2000" dirty="0" smtClean="0"/>
              <a:t>개씩으로 데이터 균등화 작업</a:t>
            </a:r>
            <a:endParaRPr lang="en-US" altLang="ko-KR" sz="2000" dirty="0" smtClean="0"/>
          </a:p>
          <a:p>
            <a:r>
              <a:rPr lang="ko-KR" altLang="en-US" sz="2000" dirty="0" smtClean="0"/>
              <a:t>각각 </a:t>
            </a:r>
            <a:r>
              <a:rPr lang="en-US" altLang="ko-KR" sz="2000" dirty="0" smtClean="0"/>
              <a:t>1000</a:t>
            </a:r>
            <a:r>
              <a:rPr lang="ko-KR" altLang="en-US" sz="2000" dirty="0" smtClean="0"/>
              <a:t>개씩 있는 </a:t>
            </a:r>
            <a:r>
              <a:rPr lang="ko-KR" altLang="en-US" sz="2000" dirty="0" err="1" smtClean="0"/>
              <a:t>미니데이터도</a:t>
            </a:r>
            <a:r>
              <a:rPr lang="ko-KR" altLang="en-US" sz="2000" dirty="0" smtClean="0"/>
              <a:t> 만들어 간단한 </a:t>
            </a:r>
            <a:r>
              <a:rPr lang="en-US" altLang="ko-KR" sz="2000" dirty="0" smtClean="0"/>
              <a:t>CNN</a:t>
            </a:r>
            <a:r>
              <a:rPr lang="ko-KR" altLang="en-US" sz="2000" dirty="0" smtClean="0"/>
              <a:t>을 만들어 분류 진행</a:t>
            </a:r>
            <a:endParaRPr lang="en-US" altLang="ko-KR" sz="2000" dirty="0" smtClean="0"/>
          </a:p>
          <a:p>
            <a:r>
              <a:rPr lang="en-US" altLang="ko-KR" sz="2000" dirty="0" smtClean="0"/>
              <a:t>Epoch</a:t>
            </a:r>
            <a:r>
              <a:rPr lang="ko-KR" altLang="en-US" sz="2000" dirty="0" smtClean="0"/>
              <a:t>을 </a:t>
            </a:r>
            <a:r>
              <a:rPr lang="en-US" altLang="ko-KR" sz="2000" dirty="0" smtClean="0"/>
              <a:t>10</a:t>
            </a:r>
            <a:r>
              <a:rPr lang="ko-KR" altLang="en-US" sz="2000" dirty="0" smtClean="0"/>
              <a:t>번 해본 결과 </a:t>
            </a:r>
            <a:r>
              <a:rPr lang="en-US" altLang="ko-KR" sz="2000" dirty="0" smtClean="0"/>
              <a:t>Accuracy</a:t>
            </a:r>
            <a:r>
              <a:rPr lang="ko-KR" altLang="en-US" sz="2000" dirty="0" smtClean="0"/>
              <a:t>가 </a:t>
            </a:r>
            <a:r>
              <a:rPr lang="en-US" altLang="ko-KR" sz="2000" dirty="0" smtClean="0"/>
              <a:t>15% </a:t>
            </a:r>
            <a:r>
              <a:rPr lang="ko-KR" altLang="en-US" sz="2000" dirty="0" smtClean="0"/>
              <a:t>정도로 너무 안좋아 폐기하기로 결정</a:t>
            </a:r>
            <a:endParaRPr lang="en-US" altLang="ko-KR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264" y="550681"/>
            <a:ext cx="3315230" cy="19235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688" y="550681"/>
            <a:ext cx="3185350" cy="20709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30" y="4195065"/>
            <a:ext cx="4640076" cy="21903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6432" y="2895330"/>
            <a:ext cx="4491160" cy="342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2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306" y="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Feature Extraction</a:t>
            </a:r>
            <a:br>
              <a:rPr lang="en-US" altLang="ko-KR" dirty="0" smtClean="0"/>
            </a:br>
            <a:r>
              <a:rPr lang="en-US" altLang="ko-KR" sz="2400" dirty="0" smtClean="0"/>
              <a:t>Style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81584" y="1441577"/>
            <a:ext cx="5059680" cy="4351338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가장 많이 사용되는 스타일인 </a:t>
            </a:r>
            <a:r>
              <a:rPr lang="en-US" altLang="ko-KR" sz="2000" dirty="0" smtClean="0"/>
              <a:t>Sport, Hip, Office, Casual 4</a:t>
            </a:r>
            <a:r>
              <a:rPr lang="ko-KR" altLang="en-US" sz="2000" dirty="0" smtClean="0"/>
              <a:t>개의 스타일을 사용</a:t>
            </a:r>
            <a:endParaRPr lang="en-US" altLang="ko-KR" sz="2000" dirty="0" smtClean="0"/>
          </a:p>
          <a:p>
            <a:r>
              <a:rPr lang="ko-KR" altLang="en-US" sz="2000" dirty="0" smtClean="0"/>
              <a:t>네이버 및 구글에서 각각 스타일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남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여 마다 </a:t>
            </a:r>
            <a:r>
              <a:rPr lang="en-US" altLang="ko-KR" sz="2000" dirty="0" smtClean="0"/>
              <a:t>1000</a:t>
            </a:r>
            <a:r>
              <a:rPr lang="ko-KR" altLang="en-US" sz="2000" dirty="0" smtClean="0"/>
              <a:t>장씩 하여서 총 </a:t>
            </a:r>
            <a:r>
              <a:rPr lang="en-US" altLang="ko-KR" sz="2000" dirty="0" smtClean="0"/>
              <a:t>8000</a:t>
            </a:r>
            <a:r>
              <a:rPr lang="ko-KR" altLang="en-US" sz="2000" dirty="0" smtClean="0"/>
              <a:t>장 정도 이미지 </a:t>
            </a:r>
            <a:r>
              <a:rPr lang="ko-KR" altLang="en-US" sz="2000" dirty="0" err="1" smtClean="0"/>
              <a:t>크롤링</a:t>
            </a:r>
            <a:r>
              <a:rPr lang="ko-KR" altLang="en-US" sz="2000" dirty="0" smtClean="0"/>
              <a:t> 진행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출처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3"/>
              </a:rPr>
              <a:t>https://github.com/YoongiKim/AutoCrawler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smtClean="0"/>
              <a:t>ImageNet Dataset</a:t>
            </a:r>
            <a:r>
              <a:rPr lang="ko-KR" altLang="en-US" sz="2000" dirty="0" smtClean="0"/>
              <a:t>으로 </a:t>
            </a:r>
            <a:r>
              <a:rPr lang="en-US" altLang="ko-KR" sz="2000" dirty="0" err="1" smtClean="0"/>
              <a:t>pretrained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되어있는 </a:t>
            </a:r>
            <a:r>
              <a:rPr lang="en-US" altLang="ko-KR" sz="2000" dirty="0" err="1" smtClean="0"/>
              <a:t>EfficientNet</a:t>
            </a:r>
            <a:r>
              <a:rPr lang="ko-KR" altLang="en-US" sz="2000" dirty="0" smtClean="0"/>
              <a:t>를 </a:t>
            </a:r>
            <a:r>
              <a:rPr lang="en-US" altLang="ko-KR" sz="2000" dirty="0" smtClean="0"/>
              <a:t>Fine Tuning </a:t>
            </a:r>
            <a:r>
              <a:rPr lang="ko-KR" altLang="en-US" sz="2000" dirty="0" smtClean="0"/>
              <a:t>진행</a:t>
            </a:r>
            <a:endParaRPr lang="en-US" altLang="ko-KR" sz="2000" dirty="0" smtClean="0"/>
          </a:p>
          <a:p>
            <a:r>
              <a:rPr lang="en-US" altLang="ko-KR" sz="2000" dirty="0" smtClean="0"/>
              <a:t>Image </a:t>
            </a:r>
            <a:r>
              <a:rPr lang="en-US" altLang="ko-KR" sz="2000" dirty="0" err="1" smtClean="0"/>
              <a:t>Classfication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쪽에서 매우 좋은 성능을 보여주며 </a:t>
            </a:r>
            <a:r>
              <a:rPr lang="en-US" altLang="ko-KR" sz="2000" dirty="0" smtClean="0"/>
              <a:t>Parameter</a:t>
            </a:r>
            <a:r>
              <a:rPr lang="ko-KR" altLang="en-US" sz="2000" dirty="0" smtClean="0"/>
              <a:t>수가 다른 </a:t>
            </a:r>
            <a:r>
              <a:rPr lang="en-US" altLang="ko-KR" sz="2000" dirty="0" smtClean="0"/>
              <a:t>SOTA </a:t>
            </a:r>
            <a:r>
              <a:rPr lang="ko-KR" altLang="en-US" sz="2000" dirty="0" smtClean="0"/>
              <a:t>모델들에 비해 많지 않아 </a:t>
            </a:r>
            <a:r>
              <a:rPr lang="en-US" altLang="ko-KR" sz="2000" dirty="0" err="1" smtClean="0"/>
              <a:t>EfficientNet</a:t>
            </a:r>
            <a:r>
              <a:rPr lang="ko-KR" altLang="en-US" sz="2000" dirty="0" smtClean="0"/>
              <a:t>을 선택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711" y="351092"/>
            <a:ext cx="3192970" cy="17226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1976" y="540324"/>
            <a:ext cx="2832120" cy="15334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0427" y="2424882"/>
            <a:ext cx="3457609" cy="3192814"/>
          </a:xfrm>
          <a:prstGeom prst="rect">
            <a:avLst/>
          </a:prstGeom>
        </p:spPr>
      </p:pic>
      <p:sp>
        <p:nvSpPr>
          <p:cNvPr id="8" name="부제목 2"/>
          <p:cNvSpPr txBox="1">
            <a:spLocks/>
          </p:cNvSpPr>
          <p:nvPr/>
        </p:nvSpPr>
        <p:spPr>
          <a:xfrm>
            <a:off x="6391656" y="5736300"/>
            <a:ext cx="5504688" cy="745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altLang="ko-KR" sz="1050" dirty="0"/>
              <a:t>Mingxing Tan 1 Quoc V. Le 1</a:t>
            </a:r>
            <a:r>
              <a:rPr lang="en-US" altLang="ko-KR" sz="1050" dirty="0" smtClean="0"/>
              <a:t> </a:t>
            </a:r>
          </a:p>
          <a:p>
            <a:pPr algn="l"/>
            <a:r>
              <a:rPr lang="en-US" altLang="ko-KR" sz="1050" dirty="0" err="1"/>
              <a:t>EfficientNet</a:t>
            </a:r>
            <a:r>
              <a:rPr lang="en-US" altLang="ko-KR" sz="1050" dirty="0"/>
              <a:t>: Rethinking Model Scaling for Convolutional Neural Networks (ICML 2019)</a:t>
            </a:r>
            <a:endParaRPr lang="ko-KR" altLang="en-US" sz="105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008" y="5529759"/>
            <a:ext cx="4490832" cy="115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6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5279</TotalTime>
  <Words>868</Words>
  <Application>Microsoft Office PowerPoint</Application>
  <PresentationFormat>와이드스크린</PresentationFormat>
  <Paragraphs>94</Paragraphs>
  <Slides>20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Clothes Trend</vt:lpstr>
      <vt:lpstr>Introduction Flow</vt:lpstr>
      <vt:lpstr>Introduction The reason I chose</vt:lpstr>
      <vt:lpstr>Obtaining Data Crawling</vt:lpstr>
      <vt:lpstr>Feature Extraction Clothes Type</vt:lpstr>
      <vt:lpstr>Feature Extraction Color</vt:lpstr>
      <vt:lpstr>Feature Extraction Style</vt:lpstr>
      <vt:lpstr>Feature Extraction Style</vt:lpstr>
      <vt:lpstr>Feature Extraction Style</vt:lpstr>
      <vt:lpstr>Feature Extraction Style EfficientNet Training</vt:lpstr>
      <vt:lpstr>Feature Extraction Style</vt:lpstr>
      <vt:lpstr>Feature Extraction Features to Excel</vt:lpstr>
      <vt:lpstr>Dashboard Tableau</vt:lpstr>
      <vt:lpstr>Men Dashboard End Product </vt:lpstr>
      <vt:lpstr>Women Dashboard End Product </vt:lpstr>
      <vt:lpstr>Future Work More Class Diversity</vt:lpstr>
      <vt:lpstr>Future Work Influencer</vt:lpstr>
      <vt:lpstr>Future Work Prediction Time Series</vt:lpstr>
      <vt:lpstr>Future Work DALL-E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강현우</dc:creator>
  <cp:lastModifiedBy>강현우</cp:lastModifiedBy>
  <cp:revision>98</cp:revision>
  <dcterms:created xsi:type="dcterms:W3CDTF">2021-07-29T01:09:01Z</dcterms:created>
  <dcterms:modified xsi:type="dcterms:W3CDTF">2022-05-09T13:09:53Z</dcterms:modified>
</cp:coreProperties>
</file>